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72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72" d="100"/>
          <a:sy n="72" d="100"/>
        </p:scale>
        <p:origin x="-12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C9C1-86F2-4C22-99EB-4AF593D7EC5E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C930-B3F3-451D-B1C4-AD5BE318A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930-B3F3-451D-B1C4-AD5BE318A3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BC930-B3F3-451D-B1C4-AD5BE318A3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04800"/>
            <a:ext cx="9144000" cy="24006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005263" algn="l"/>
              </a:tabLst>
            </a:pPr>
            <a:r>
              <a:rPr lang="bn-BD" sz="3600" dirty="0" smtClean="0"/>
              <a:t>                                     </a:t>
            </a:r>
            <a:r>
              <a:rPr lang="en-US" sz="3600" dirty="0" smtClean="0"/>
              <a:t>                            </a:t>
            </a:r>
            <a:r>
              <a:rPr lang="bn-BD" sz="6000" dirty="0" smtClean="0"/>
              <a:t>স্বাগতম</a:t>
            </a:r>
            <a:endParaRPr lang="en-US" sz="6000" dirty="0" smtClean="0"/>
          </a:p>
          <a:p>
            <a:pPr algn="ctr">
              <a:tabLst>
                <a:tab pos="4005263" algn="l"/>
              </a:tabLst>
            </a:pPr>
            <a:r>
              <a:rPr lang="en-US" sz="5400" dirty="0" smtClean="0"/>
              <a:t>      </a:t>
            </a:r>
            <a:endParaRPr lang="en-US" sz="3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V="1">
            <a:off x="1143000" y="1219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4" descr="1_1354814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5600" y="8607288"/>
            <a:ext cx="1976435" cy="137491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12192000" y="-2514600"/>
            <a:ext cx="4162424" cy="311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2400" y="0"/>
            <a:ext cx="9296400" cy="90178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bn-BD" sz="13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3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শিহাব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উদ্দিন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চাতল এস সি উচ্চ বিদ্যালয়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করিমগঞ্জ-কিশোরগঞ্জ</a:t>
            </a:r>
          </a:p>
          <a:p>
            <a:pPr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  <a:solidFill>
            <a:srgbClr val="00B0F0"/>
          </a:solidFill>
        </p:spPr>
        <p:txBody>
          <a:bodyPr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কৃষি  শিক্ষা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শ্রেনিঃ  নবম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চতুর্থ</a:t>
            </a: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সময়ঃ  ৪৫মিনিট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তারিখঃ ১৮।০১।১৪</a:t>
            </a:r>
          </a:p>
          <a:p>
            <a:endParaRPr lang="bn-BD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78304"/>
            <a:ext cx="9448800" cy="715183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5300" dirty="0" smtClean="0"/>
              <a:t/>
            </a:r>
            <a:br>
              <a:rPr lang="bn-BD" sz="5300" dirty="0" smtClean="0"/>
            </a:br>
            <a:r>
              <a:rPr lang="bn-BD" sz="5300" dirty="0" smtClean="0">
                <a:latin typeface="NikoshBAN" pitchFamily="2" charset="0"/>
                <a:cs typeface="NikoshBAN" pitchFamily="2" charset="0"/>
              </a:rPr>
              <a:t>ফুলের চাষ পদ্ধতি [গোলাপ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]</a:t>
            </a:r>
            <a:r>
              <a:rPr lang="bn-BD" sz="4800" dirty="0" smtClean="0"/>
              <a:t/>
            </a:r>
            <a:br>
              <a:rPr lang="bn-BD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/>
          </a:bodyPr>
          <a:lstStyle/>
          <a:p>
            <a:r>
              <a:rPr lang="bn-BD" sz="4800" dirty="0" smtClean="0"/>
              <a:t>           </a:t>
            </a:r>
            <a:endParaRPr lang="en-US" sz="4800" dirty="0"/>
          </a:p>
        </p:txBody>
      </p:sp>
      <p:pic>
        <p:nvPicPr>
          <p:cNvPr id="5" name="Picture 4" descr="timthumb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771650"/>
            <a:ext cx="5086350" cy="50863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549292" flipV="1">
            <a:off x="1748634" y="-51833"/>
            <a:ext cx="7227066" cy="2694213"/>
          </a:xfrm>
        </p:spPr>
        <p:txBody>
          <a:bodyPr>
            <a:normAutofit/>
          </a:bodyPr>
          <a:lstStyle/>
          <a:p>
            <a:r>
              <a:rPr lang="bn-BD" sz="5400" dirty="0" smtClean="0"/>
              <a:t>          </a:t>
            </a:r>
            <a:br>
              <a:rPr lang="bn-BD" sz="5400" dirty="0" smtClean="0"/>
            </a:b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-304800"/>
            <a:ext cx="9144000" cy="255454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endParaRPr lang="en-US" sz="8000" dirty="0" smtClean="0"/>
          </a:p>
          <a:p>
            <a:pPr algn="ctr"/>
            <a:r>
              <a:rPr lang="bn-BD" sz="8000" dirty="0" smtClean="0"/>
              <a:t>শিখন ফল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81200"/>
            <a:ext cx="9144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১।ফুলের চাষ পদ্ধতি সম্পর্কে বলতে পারবে ।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676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9144000" cy="24929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০৩।ফুলের অর্থনিতিক গুরুত্ত লিখতে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9144000" cy="184665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০২ফুলের রুগ বালাই সম্পর্ক বলতে পারবে।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ফুল গাছের পরিচর্যা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-plant-250x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19600" cy="5410200"/>
          </a:xfrm>
          <a:prstGeom prst="rect">
            <a:avLst/>
          </a:prstGeom>
        </p:spPr>
      </p:pic>
      <p:pic>
        <p:nvPicPr>
          <p:cNvPr id="5" name="Picture 4" descr="251987_105191836295733_14683169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0" y="9025466"/>
            <a:ext cx="619125" cy="880533"/>
          </a:xfrm>
          <a:prstGeom prst="rect">
            <a:avLst/>
          </a:prstGeom>
        </p:spPr>
      </p:pic>
      <p:pic>
        <p:nvPicPr>
          <p:cNvPr id="1026" name="Picture 2" descr="C:\Users\Doel\Desktop\PHO-10May20-225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6686"/>
            <a:ext cx="9144000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ফুলের  অর্থনৈতিক গুরুত্ত লিখ।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23622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০২। গোলাপ</a:t>
            </a:r>
            <a:r>
              <a:rPr lang="bn-BD" dirty="0" smtClean="0"/>
              <a:t> ফুল চাষের জন্য কেমন মাটি উত্তম</a:t>
            </a:r>
            <a:r>
              <a:rPr lang="bn-BD" sz="3600" dirty="0" smtClean="0"/>
              <a:t> </a:t>
            </a:r>
            <a:r>
              <a:rPr lang="bn-BD" sz="4800" dirty="0" smtClean="0"/>
              <a:t>?</a:t>
            </a:r>
            <a:r>
              <a:rPr lang="bn-BD" sz="5300" dirty="0" smtClean="0"/>
              <a:t/>
            </a:r>
            <a:br>
              <a:rPr lang="bn-BD" sz="5300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9144000" cy="2566987"/>
          </a:xfrm>
          <a:solidFill>
            <a:srgbClr val="FFC000"/>
          </a:solidFill>
        </p:spPr>
        <p:txBody>
          <a:bodyPr/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3600" b="1" dirty="0" smtClean="0"/>
              <a:t>গোলাপ ফুলের কয়েকটি জাতের নাম লিখ</a:t>
            </a:r>
            <a:r>
              <a:rPr lang="bn-BD" b="1" dirty="0" smtClean="0"/>
              <a:t>।</a:t>
            </a:r>
            <a:r>
              <a:rPr lang="bn-BD" sz="3600" b="1" dirty="0" smtClean="0"/>
              <a:t>?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    </a:t>
            </a:r>
            <a:r>
              <a:rPr lang="bn-BD" sz="11500" dirty="0" smtClean="0"/>
              <a:t>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dirty="0" smtClean="0"/>
              <a:t>   </a:t>
            </a:r>
            <a:endParaRPr lang="en-US" sz="8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209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বাড়ীর কাজ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2209800"/>
            <a:ext cx="9144000" cy="46482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ফুলের চাষ লাভজনক কেন 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119</Words>
  <Application>Microsoft Office PowerPoint</Application>
  <PresentationFormat>On-screen Show (4:3)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পরিচিতি</vt:lpstr>
      <vt:lpstr>Slide 3</vt:lpstr>
      <vt:lpstr> ফুলের চাষ পদ্ধতি [গোলাপ] </vt:lpstr>
      <vt:lpstr>           </vt:lpstr>
      <vt:lpstr>ফুল গাছের পরিচর্যা</vt:lpstr>
      <vt:lpstr>দলীয় কাজ</vt:lpstr>
      <vt:lpstr>০২। গোলাপ ফুল চাষের জন্য কেমন মাটি উত্তম ? </vt:lpstr>
      <vt:lpstr>বাড়ীর কাজ 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Doel</cp:lastModifiedBy>
  <cp:revision>122</cp:revision>
  <dcterms:created xsi:type="dcterms:W3CDTF">2006-08-16T00:00:00Z</dcterms:created>
  <dcterms:modified xsi:type="dcterms:W3CDTF">2014-01-20T03:20:44Z</dcterms:modified>
</cp:coreProperties>
</file>